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79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82" r:id="rId14"/>
    <p:sldId id="278" r:id="rId15"/>
    <p:sldId id="290" r:id="rId16"/>
    <p:sldId id="294" r:id="rId17"/>
    <p:sldId id="293" r:id="rId18"/>
    <p:sldId id="291" r:id="rId19"/>
    <p:sldId id="292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58113-EA2B-D042-85BF-0988EA3CBDC3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B2612-1A4B-CD46-BA0B-CB835F1359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614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43DC6F-E318-1B4E-9FB9-66CC3FA72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146CF3-9762-444E-BDAF-17F97EC43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5102AF-444C-E049-9933-C6D68588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25B5F4-9A38-4642-84F8-AAC83104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0D9ECE-F401-644F-A2D4-0C69E19A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99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DE986B-B1B7-FB4E-B5D3-87C89951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FD4865B-F393-3A40-842C-4F2448692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0C2EB6-E2BF-D748-801B-473BF895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5F4B18-01DC-AE48-A964-DBACA08D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060E26-FE1E-B449-8C66-D67822DA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6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81A0C65-6069-784B-B672-5D882AEFD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14BC6BF-0581-BB48-9C7C-CB1CA0F3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9CD58E-945C-8247-BF82-464AE914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C9183F-68D0-B14E-9510-8AA8CC00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A117EC-92EF-104D-A244-A7F144FE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53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C31D57-B124-334B-812A-0169B9B2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4E5B03-906F-D047-B89E-EFBD7C4B7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20D485-44BA-4943-B514-FD74F00F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F10250-AD88-8F4D-B44C-DBC07229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1C5517-84F7-DC4B-BA3C-2C7DBBD7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905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DE7F69-24C5-AB4F-92EE-A27B73B8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FB1EDCE-49C9-7A46-B417-DABC61F46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13F08A-2637-454A-84E5-A08A84A6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7A4DE7-DFB0-5B43-ABEB-74216935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2868D-F252-494C-9A6B-E7274E90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059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2B1F06-B728-324B-A0CA-1EDADCA6E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77A3B0-34A8-5D46-B113-D43F61C54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9506065-06FF-D64F-AB28-281A4B44D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17A5B4-48E2-C144-879F-AC652F4B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BD02CF0-7731-8742-9FFA-0DE0CA8D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B532E82-6526-D042-BC7E-2B3DC2A0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75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B4CA1F-4AD6-1545-B5AE-2BD12EFE5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F09211C-0CAF-F44A-BF97-41131F422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0B88674-7922-0B40-B99D-92D49B662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B47233F-B36B-A24A-A9D9-7BB7D6C01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C139D5E-0540-494C-8523-7E0C19A43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3FC7828-B755-4F4D-AAC4-8487EFFC9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6168C88-2932-C748-B5A1-F4A64937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7F087A5-677B-C84D-AE3E-83C42A2F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93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AEB63F-6BEF-174D-9F3F-7B82B4B2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8BE5E4E-91C4-AD45-A55E-1C24E088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4560A97-8253-1B4E-ACC3-E5FFDDA5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9351CD5-538D-2343-8925-D6FD50EC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72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8C12E55-6265-2F41-9536-6C02CE52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76B8AC6-AC24-BD4E-BDCA-5A4600B0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8A13BDC-7866-3E44-9CAB-C2258765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302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D78181-274B-374F-A4B0-D6ABF6B61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52770D-40BA-7849-8338-58AE17106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D5C2412-036A-6845-A43D-8EF8B1098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435D1E-2BA5-AC47-9F1C-3D6320D9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74F21E-3DB1-3047-872B-F77079AD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A76114-4969-6F43-8581-465BC1A30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655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14FBE1-3E77-DD49-8AD3-2E908934A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6877EC7-C78A-074B-BFDD-3ED0A5E65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087450C-D974-6E44-A7C3-8F3BD1CE9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0629619-FDA2-1742-A171-DA5AB2E1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D936203-97C5-BF40-BAD2-33E63BD6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4513D5-5A38-3C49-B58D-5E8E0244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978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0DC20B9-EA6C-9C45-ACE4-63938A116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FE6F46D-21B7-2F4C-86F7-FA857AC68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1B710E-CD79-054A-B477-8147AB519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1A6DC-B56C-6544-B218-F8467C938708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62C28F-D672-C84F-8B56-B6A9EA28E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66BC01F-26A8-2C47-AA2E-6AB2D412F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89BB-650B-3D41-9FC7-7820F564B3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740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19E192-B12C-C34D-99B9-CDF189A982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Samliv og seksualitet</a:t>
            </a:r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69DF94BF-E332-A749-B2F9-5F8A39B1EF6C}"/>
              </a:ext>
            </a:extLst>
          </p:cNvPr>
          <p:cNvSpPr txBox="1">
            <a:spLocks/>
          </p:cNvSpPr>
          <p:nvPr/>
        </p:nvSpPr>
        <p:spPr>
          <a:xfrm>
            <a:off x="1524000" y="363766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Margrete Wiede Aasland</a:t>
            </a:r>
          </a:p>
          <a:p>
            <a:r>
              <a:rPr lang="nb-NO" dirty="0"/>
              <a:t>Terapeut</a:t>
            </a:r>
          </a:p>
          <a:p>
            <a:r>
              <a:rPr lang="nb-NO" dirty="0"/>
              <a:t>Spesialist i sexologisk rådgivning</a:t>
            </a:r>
          </a:p>
          <a:p>
            <a:r>
              <a:rPr lang="nb-NO" dirty="0"/>
              <a:t>Pedagog, foredragsholder, forfatter, veileder</a:t>
            </a:r>
          </a:p>
          <a:p>
            <a:r>
              <a:rPr lang="nb-NO" dirty="0" err="1"/>
              <a:t>margretewiedeaasland@hotmail.com</a:t>
            </a:r>
            <a:endParaRPr lang="nb-NO" dirty="0"/>
          </a:p>
          <a:p>
            <a:endParaRPr lang="nb-NO" dirty="0"/>
          </a:p>
        </p:txBody>
      </p:sp>
      <p:sp>
        <p:nvSpPr>
          <p:cNvPr id="6" name="Undertittel 5">
            <a:extLst>
              <a:ext uri="{FF2B5EF4-FFF2-40B4-BE49-F238E27FC236}">
                <a16:creationId xmlns:a16="http://schemas.microsoft.com/office/drawing/2014/main" id="{F49235A0-DC2F-924E-A84C-C867921EF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6970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74BB8F-D25A-5B46-A1F2-3A29C8C9F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trenger du nå..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D975AE-19A2-9F4F-A182-80F167BAC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trenger du nå..</a:t>
            </a:r>
          </a:p>
          <a:p>
            <a:r>
              <a:rPr lang="nb-NO" dirty="0"/>
              <a:t>Hvordan vet du hva din partner trenger nå..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7084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0693C8-7E19-074B-8531-C8FCECFC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skal din partner få vite hva du trenger..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F29DF4-EF8A-3844-A9A9-3018FF6D4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skal du få din partner til å forstå hva du trenger nå- etter at livet er snudd på hodet ...</a:t>
            </a:r>
          </a:p>
          <a:p>
            <a:r>
              <a:rPr lang="nb-NO" dirty="0"/>
              <a:t>Trenger du det samme som før i kjæresteforholdet</a:t>
            </a:r>
          </a:p>
          <a:p>
            <a:r>
              <a:rPr lang="nb-NO" dirty="0"/>
              <a:t>Hva trenger du fra kjæresten din nå?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4290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FE407-1ED2-DE4D-9509-1B061323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Har dere tid for dere selv 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FF25D0-4366-1D40-8DA4-8F52966CF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Skriv opp fem ting du liker å gjøre sammen med partneren din</a:t>
            </a:r>
          </a:p>
          <a:p>
            <a:endParaRPr lang="nb-NO" dirty="0"/>
          </a:p>
          <a:p>
            <a:r>
              <a:rPr lang="nb-NO" dirty="0"/>
              <a:t>Hvor ofte gjør dere disse tingene...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280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430E88-6316-C74E-95B6-5CC531F98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Lytter du 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ECE69F-A225-3644-B9F0-22FC6BE93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Lytter du?</a:t>
            </a:r>
          </a:p>
          <a:p>
            <a:r>
              <a:rPr lang="nb-NO" dirty="0"/>
              <a:t>Stiller du oppfølgings spørsmål?</a:t>
            </a:r>
          </a:p>
          <a:p>
            <a:r>
              <a:rPr lang="nb-NO" dirty="0"/>
              <a:t>Blir du opptatt av å forsvare deg?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9556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DA89C6-8A25-2646-A82D-37515E5B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6AC0DA-99DE-F848-9A99-040A4B967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møttes dere?</a:t>
            </a:r>
          </a:p>
        </p:txBody>
      </p:sp>
    </p:spTree>
    <p:extLst>
      <p:ext uri="{BB962C8B-B14F-4D97-AF65-F5344CB8AC3E}">
        <p14:creationId xmlns:p14="http://schemas.microsoft.com/office/powerpoint/2010/main" val="3544604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5DB960-B1AA-7C4F-82B2-AF5A9421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Nærhet–seksualitet –vennskap-kjærlighet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248D48-1FB2-F646-A369-3F65692F9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er viktigst for deg</a:t>
            </a:r>
          </a:p>
          <a:p>
            <a:r>
              <a:rPr lang="nb-NO" dirty="0"/>
              <a:t>Hva er viktigst for din partner</a:t>
            </a:r>
          </a:p>
        </p:txBody>
      </p:sp>
    </p:spTree>
    <p:extLst>
      <p:ext uri="{BB962C8B-B14F-4D97-AF65-F5344CB8AC3E}">
        <p14:creationId xmlns:p14="http://schemas.microsoft.com/office/powerpoint/2010/main" val="3963670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F31168-4C86-614B-A14F-5B8AEE0A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EB80F3-00D4-FE44-A82F-AE7FDD88F5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Liten eller manglene lyst</a:t>
            </a:r>
          </a:p>
          <a:p>
            <a:pPr eaLnBrk="1" hangingPunct="1"/>
            <a:r>
              <a:rPr lang="nb-NO" altLang="nb-NO"/>
              <a:t>Seksuell aversjon</a:t>
            </a:r>
          </a:p>
          <a:p>
            <a:pPr eaLnBrk="1" hangingPunct="1"/>
            <a:r>
              <a:rPr lang="nb-NO" altLang="nb-NO"/>
              <a:t>Mangel på seksuell nytelse</a:t>
            </a:r>
          </a:p>
          <a:p>
            <a:pPr eaLnBrk="1" hangingPunct="1"/>
            <a:r>
              <a:rPr lang="nb-NO" altLang="nb-NO"/>
              <a:t>Manglende genital respons</a:t>
            </a:r>
          </a:p>
          <a:p>
            <a:pPr eaLnBrk="1" hangingPunct="1"/>
            <a:r>
              <a:rPr lang="nb-NO" altLang="nb-NO"/>
              <a:t>Orgastisk dysfunksjon</a:t>
            </a:r>
          </a:p>
          <a:p>
            <a:pPr eaLnBrk="1" hangingPunct="1"/>
            <a:r>
              <a:rPr lang="nb-NO" altLang="nb-NO"/>
              <a:t>Prematur ejakulasjon</a:t>
            </a:r>
          </a:p>
          <a:p>
            <a:pPr eaLnBrk="1" hangingPunct="1"/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4709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C57E88-71F3-F64C-8331-C40FF8EE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4587D-CE81-8146-B1D2-60D76B5692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Vaginisme</a:t>
            </a:r>
          </a:p>
          <a:p>
            <a:pPr eaLnBrk="1" hangingPunct="1"/>
            <a:r>
              <a:rPr lang="nb-NO" altLang="nb-NO"/>
              <a:t>Vestibulitt</a:t>
            </a:r>
          </a:p>
          <a:p>
            <a:pPr eaLnBrk="1" hangingPunct="1"/>
            <a:r>
              <a:rPr lang="nb-NO" altLang="nb-NO"/>
              <a:t>Smerter ved samleie</a:t>
            </a:r>
          </a:p>
          <a:p>
            <a:pPr eaLnBrk="1" hangingPunct="1"/>
            <a:r>
              <a:rPr lang="nb-NO" altLang="nb-NO"/>
              <a:t>Overdreven seksuell lyst</a:t>
            </a:r>
          </a:p>
        </p:txBody>
      </p:sp>
    </p:spTree>
    <p:extLst>
      <p:ext uri="{BB962C8B-B14F-4D97-AF65-F5344CB8AC3E}">
        <p14:creationId xmlns:p14="http://schemas.microsoft.com/office/powerpoint/2010/main" val="188867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9C3BE4-3DF0-7F49-881A-03634563C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Snakke sammen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CCDFD4-CCBF-904C-B4D5-F31B3CC26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Hvilke forventninger har du/din partner til samliv og seksualitet </a:t>
            </a:r>
          </a:p>
          <a:p>
            <a:endParaRPr lang="nb-NO" dirty="0"/>
          </a:p>
          <a:p>
            <a:r>
              <a:rPr lang="nb-NO" dirty="0"/>
              <a:t>Si tydelig hva DU trenger</a:t>
            </a:r>
          </a:p>
          <a:p>
            <a:endParaRPr lang="nb-NO" dirty="0"/>
          </a:p>
          <a:p>
            <a:r>
              <a:rPr lang="nb-NO" dirty="0"/>
              <a:t>Passer det at vi snakker sammen nå?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87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A630A3-B0D4-7240-9B0D-A593C8F51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Jeg elsker deg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8F33A7-89A8-D449-B093-9321B7B97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trenger du fra meg..</a:t>
            </a:r>
          </a:p>
          <a:p>
            <a:r>
              <a:rPr lang="nb-NO" dirty="0"/>
              <a:t>Hva kan jeg gjøre for å gjøre deg glad og lykkelig..</a:t>
            </a:r>
          </a:p>
          <a:p>
            <a:r>
              <a:rPr lang="nb-NO" dirty="0"/>
              <a:t>Hva kan jeg gjøre for at du får lyst på meg..</a:t>
            </a:r>
          </a:p>
          <a:p>
            <a:r>
              <a:rPr lang="nb-NO" dirty="0"/>
              <a:t>Hva kan jeg gjøre for at du og jeg kan ha det godt sammen</a:t>
            </a:r>
          </a:p>
          <a:p>
            <a:endParaRPr lang="nb-NO" dirty="0"/>
          </a:p>
          <a:p>
            <a:r>
              <a:rPr lang="nb-NO" dirty="0"/>
              <a:t>Fortell og jeg skal lytte...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957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330839-EFAD-074D-A2FF-0D94C376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Livet endres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5F187C-27A6-944A-8B6D-B59169D1F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Før og nå</a:t>
            </a:r>
          </a:p>
        </p:txBody>
      </p:sp>
    </p:spTree>
    <p:extLst>
      <p:ext uri="{BB962C8B-B14F-4D97-AF65-F5344CB8AC3E}">
        <p14:creationId xmlns:p14="http://schemas.microsoft.com/office/powerpoint/2010/main" val="171423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4E18A5-D4EA-3549-9DF0-4D5B3E543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Kjærlighetens fem språk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191B23-BA25-284E-B32C-53120F3D1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Anerkjennende ord</a:t>
            </a:r>
          </a:p>
          <a:p>
            <a:r>
              <a:rPr lang="nb-NO" dirty="0"/>
              <a:t>Tid for hverandre</a:t>
            </a:r>
          </a:p>
          <a:p>
            <a:r>
              <a:rPr lang="nb-NO" dirty="0"/>
              <a:t>Gaver</a:t>
            </a:r>
          </a:p>
          <a:p>
            <a:r>
              <a:rPr lang="nb-NO" dirty="0"/>
              <a:t>Tjenester</a:t>
            </a:r>
          </a:p>
          <a:p>
            <a:r>
              <a:rPr lang="nb-NO" dirty="0"/>
              <a:t>Fysisk nærhet</a:t>
            </a:r>
          </a:p>
        </p:txBody>
      </p:sp>
    </p:spTree>
    <p:extLst>
      <p:ext uri="{BB962C8B-B14F-4D97-AF65-F5344CB8AC3E}">
        <p14:creationId xmlns:p14="http://schemas.microsoft.com/office/powerpoint/2010/main" val="235191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07EE3D-76EE-D14F-B0AB-8757E6E6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å fylle hverandres kjærlighetstank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FAF0CC-F409-5B41-BF8B-92A6D421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235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3AD0B0-322B-524D-9B22-6B27851D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Kommunikasjon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D84D9C-D77F-7E42-A05B-47CD4B2C4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snakker dere med hverandre</a:t>
            </a:r>
          </a:p>
          <a:p>
            <a:r>
              <a:rPr lang="nb-NO" dirty="0"/>
              <a:t>Som venner ?</a:t>
            </a:r>
          </a:p>
          <a:p>
            <a:r>
              <a:rPr lang="nb-NO" dirty="0"/>
              <a:t>Som et surt gammelt par?</a:t>
            </a:r>
          </a:p>
          <a:p>
            <a:r>
              <a:rPr lang="nb-NO" dirty="0"/>
              <a:t>Snakker dere i gåter ?</a:t>
            </a:r>
          </a:p>
          <a:p>
            <a:r>
              <a:rPr lang="nb-NO" dirty="0"/>
              <a:t>Tror du at din partner er tankeleser?</a:t>
            </a:r>
          </a:p>
          <a:p>
            <a:r>
              <a:rPr lang="nb-NO" dirty="0"/>
              <a:t>Synes partneren din at du burde forstå, burde vite –at de er tankeleser?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269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674700-20DE-BB44-94F0-4A0E1792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tror du ligger bak ..?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5F2FE9-EC5A-6B46-931A-DC87FE184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din partner uttrykker sinne, skuffelse, avvisning ?</a:t>
            </a:r>
          </a:p>
        </p:txBody>
      </p:sp>
    </p:spTree>
    <p:extLst>
      <p:ext uri="{BB962C8B-B14F-4D97-AF65-F5344CB8AC3E}">
        <p14:creationId xmlns:p14="http://schemas.microsoft.com/office/powerpoint/2010/main" val="324561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4EDB6F-A15A-A948-B94A-0DD0C119F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Vet du at partneren din elsker deg 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96C9A1-DD08-314E-8991-C6343070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vet du at partneren din elsker deg og vil deg vel ?</a:t>
            </a:r>
          </a:p>
          <a:p>
            <a:r>
              <a:rPr lang="nb-NO" dirty="0"/>
              <a:t>Hvordan forteller du din partner at du elsker ham eller henne?</a:t>
            </a:r>
          </a:p>
        </p:txBody>
      </p:sp>
    </p:spTree>
    <p:extLst>
      <p:ext uri="{BB962C8B-B14F-4D97-AF65-F5344CB8AC3E}">
        <p14:creationId xmlns:p14="http://schemas.microsoft.com/office/powerpoint/2010/main" val="92348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8F9B31-010B-F04A-8FCC-3195BDAC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Elsker, elsker ikke...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32A52A-1955-8249-BC9F-E4FDA2A5D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Hvilket kjærlighetsspråk har din partner..</a:t>
            </a:r>
          </a:p>
        </p:txBody>
      </p:sp>
    </p:spTree>
    <p:extLst>
      <p:ext uri="{BB962C8B-B14F-4D97-AF65-F5344CB8AC3E}">
        <p14:creationId xmlns:p14="http://schemas.microsoft.com/office/powerpoint/2010/main" val="2230623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074A69-BBB0-7042-825B-FEEAC083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NÅ...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BCBB6C-A4E8-974B-86FA-83FAC7803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har fått en alvorlig diagnose..</a:t>
            </a:r>
          </a:p>
          <a:p>
            <a:r>
              <a:rPr lang="nb-NO" dirty="0"/>
              <a:t>Du har en partner som har blitt syk..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366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403</Words>
  <Application>Microsoft Macintosh PowerPoint</Application>
  <PresentationFormat>Widescreen</PresentationFormat>
  <Paragraphs>76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Office-tema</vt:lpstr>
      <vt:lpstr>Samliv og seksualitet</vt:lpstr>
      <vt:lpstr>Livet endres</vt:lpstr>
      <vt:lpstr>Kjærlighetens fem språk</vt:lpstr>
      <vt:lpstr>Om å fylle hverandres kjærlighetstank</vt:lpstr>
      <vt:lpstr>Kommunikasjon</vt:lpstr>
      <vt:lpstr>Hva tror du ligger bak ..?</vt:lpstr>
      <vt:lpstr>Vet du at partneren din elsker deg ?</vt:lpstr>
      <vt:lpstr>Elsker, elsker ikke...</vt:lpstr>
      <vt:lpstr>NÅ...</vt:lpstr>
      <vt:lpstr>Hva trenger du nå..</vt:lpstr>
      <vt:lpstr>Hvordan skal din partner få vite hva du trenger..</vt:lpstr>
      <vt:lpstr>Har dere tid for dere selv ?</vt:lpstr>
      <vt:lpstr>Lytter du ?</vt:lpstr>
      <vt:lpstr>Før</vt:lpstr>
      <vt:lpstr>Nærhet–seksualitet –vennskap-kjærlighet</vt:lpstr>
      <vt:lpstr>PowerPoint-presentasjon</vt:lpstr>
      <vt:lpstr>PowerPoint-presentasjon</vt:lpstr>
      <vt:lpstr>Snakke sammen</vt:lpstr>
      <vt:lpstr>Jeg elsker deg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Samliv og seksualitet</dc:title>
  <dc:creator>Margrete wiede aasland</dc:creator>
  <cp:lastModifiedBy>Margrete wiede aasland</cp:lastModifiedBy>
  <cp:revision>6</cp:revision>
  <dcterms:created xsi:type="dcterms:W3CDTF">2021-01-13T15:06:32Z</dcterms:created>
  <dcterms:modified xsi:type="dcterms:W3CDTF">2021-01-13T17:02:38Z</dcterms:modified>
</cp:coreProperties>
</file>